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4" r:id="rId20"/>
    <p:sldId id="272" r:id="rId21"/>
    <p:sldId id="276" r:id="rId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</a:t>
            </a:r>
            <a:r>
              <a:rPr lang="nb-NO" dirty="0" err="1" smtClean="0">
                <a:solidFill>
                  <a:prstClr val="black"/>
                </a:solidFill>
              </a:rPr>
              <a:t>vannbr</a:t>
            </a:r>
            <a:r>
              <a:rPr lang="nb-NO" dirty="0" smtClean="0">
                <a:solidFill>
                  <a:prstClr val="black"/>
                </a:solidFill>
              </a:rPr>
              <a:t>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79" y="1899139"/>
            <a:ext cx="3727948" cy="319438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</a:t>
            </a:r>
            <a:r>
              <a:rPr lang="nb-NO" dirty="0" smtClean="0">
                <a:solidFill>
                  <a:prstClr val="black"/>
                </a:solidFill>
              </a:rPr>
              <a:t>på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r>
              <a:rPr lang="nb-NO" dirty="0" smtClean="0">
                <a:solidFill>
                  <a:prstClr val="black"/>
                </a:solidFill>
              </a:rPr>
              <a:t/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</a:t>
            </a:r>
            <a:r>
              <a:rPr lang="nb-NO" dirty="0" smtClean="0">
                <a:solidFill>
                  <a:prstClr val="black"/>
                </a:solidFill>
              </a:rPr>
              <a:t>regulerte innsjøer registreres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 smtClean="0">
                <a:solidFill>
                  <a:prstClr val="black"/>
                </a:solidFill>
              </a:rPr>
              <a:t>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579327" cy="319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83" y="1690688"/>
            <a:ext cx="3974454" cy="347981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 smtClean="0">
                <a:solidFill>
                  <a:prstClr val="black"/>
                </a:solidFill>
              </a:rPr>
              <a:t>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1325563"/>
          </a:xfrm>
        </p:spPr>
        <p:txBody>
          <a:bodyPr/>
          <a:lstStyle/>
          <a:p>
            <a:r>
              <a:rPr lang="nb-NO" dirty="0" smtClean="0"/>
              <a:t>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53" y="956785"/>
            <a:ext cx="4747451" cy="4825047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2394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V</a:t>
            </a:r>
            <a:r>
              <a:rPr lang="nb-NO" dirty="0" err="1" smtClean="0">
                <a:solidFill>
                  <a:prstClr val="black"/>
                </a:solidFill>
              </a:rPr>
              <a:t>eggrøftÅpen</a:t>
            </a:r>
            <a:r>
              <a:rPr lang="nb-NO" dirty="0" smtClean="0">
                <a:solidFill>
                  <a:prstClr val="black"/>
                </a:solidFill>
              </a:rPr>
              <a:t>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err="1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, egenskap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r>
              <a:rPr lang="nb-NO" dirty="0" smtClean="0">
                <a:solidFill>
                  <a:prstClr val="black"/>
                </a:solidFill>
              </a:rPr>
              <a:t>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 med kodeverdi for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KonnekteringVann</a:t>
            </a:r>
            <a:endParaRPr lang="nb-NO" dirty="0" smtClean="0">
              <a:solidFill>
                <a:prstClr val="black"/>
              </a:solidFill>
            </a:endParaRP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err="1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KonnekteringVann</a:t>
            </a:r>
            <a:endParaRPr lang="nb-NO" dirty="0" smtClean="0">
              <a:solidFill>
                <a:prstClr val="black"/>
              </a:solidFill>
            </a:endParaRP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</a:t>
            </a:r>
            <a:r>
              <a:rPr lang="nb-NO" dirty="0" smtClean="0"/>
              <a:t>Skjær</a:t>
            </a:r>
            <a:endParaRPr lang="nb-NO" dirty="0" smtClean="0"/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ElvKant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ElvKant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</a:t>
            </a:r>
            <a:r>
              <a:rPr lang="nb-NO" dirty="0" smtClean="0">
                <a:solidFill>
                  <a:prstClr val="black"/>
                </a:solidFill>
              </a:rPr>
              <a:t>egenskap </a:t>
            </a:r>
            <a:r>
              <a:rPr lang="nb-NO" dirty="0" err="1" smtClean="0">
                <a:solidFill>
                  <a:prstClr val="black"/>
                </a:solidFill>
              </a:rPr>
              <a:t>vannbr</a:t>
            </a:r>
            <a:r>
              <a:rPr lang="nb-NO" dirty="0" smtClean="0">
                <a:solidFill>
                  <a:prstClr val="black"/>
                </a:solidFill>
              </a:rPr>
              <a:t> = 2.   </a:t>
            </a:r>
            <a:r>
              <a:rPr lang="nb-NO" dirty="0" smtClean="0">
                <a:solidFill>
                  <a:prstClr val="black"/>
                </a:solidFill>
              </a:rPr>
              <a:t>I FKB-Vann 4.61 </a:t>
            </a:r>
            <a:r>
              <a:rPr lang="nb-NO" dirty="0" smtClean="0">
                <a:solidFill>
                  <a:prstClr val="black"/>
                </a:solidFill>
              </a:rPr>
              <a:t>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312</Words>
  <Application>Microsoft Office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ElvKant</vt:lpstr>
      <vt:lpstr>Elv</vt:lpstr>
      <vt:lpstr>Elv</vt:lpstr>
      <vt:lpstr>KanalKant</vt:lpstr>
      <vt:lpstr>Kanal</vt:lpstr>
      <vt:lpstr>InnsjøKant</vt:lpstr>
      <vt:lpstr>Innsjø</vt:lpstr>
      <vt:lpstr>Bekk</vt:lpstr>
      <vt:lpstr>Grøft</vt:lpstr>
      <vt:lpstr>VeggrøftÅpen</vt:lpstr>
      <vt:lpstr>SnøIsbreKant</vt:lpstr>
      <vt:lpstr>SnøIsbre</vt:lpstr>
      <vt:lpstr>FlomløpKant</vt:lpstr>
      <vt:lpstr>VannFiktivGrense</vt:lpstr>
      <vt:lpstr>KonnekteringVann</vt:lpstr>
      <vt:lpstr>KonnekteringVann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58</cp:revision>
  <dcterms:created xsi:type="dcterms:W3CDTF">2021-08-06T12:22:07Z</dcterms:created>
  <dcterms:modified xsi:type="dcterms:W3CDTF">2021-08-26T14:00:19Z</dcterms:modified>
</cp:coreProperties>
</file>